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9" r:id="rId5"/>
    <p:sldId id="270" r:id="rId6"/>
    <p:sldId id="287" r:id="rId7"/>
    <p:sldId id="288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4AF5-0954-4D67-8785-6E3CB8DEFF60}" type="datetimeFigureOut">
              <a:rPr lang="lt-LT" smtClean="0"/>
              <a:t>2015.03.06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91DD-639F-4C9F-80EC-A8CAF8058A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761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4AF5-0954-4D67-8785-6E3CB8DEFF60}" type="datetimeFigureOut">
              <a:rPr lang="lt-LT" smtClean="0"/>
              <a:t>2015.03.06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91DD-639F-4C9F-80EC-A8CAF8058A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444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4AF5-0954-4D67-8785-6E3CB8DEFF60}" type="datetimeFigureOut">
              <a:rPr lang="lt-LT" smtClean="0"/>
              <a:t>2015.03.06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91DD-639F-4C9F-80EC-A8CAF8058A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4295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4AF5-0954-4D67-8785-6E3CB8DEFF60}" type="datetimeFigureOut">
              <a:rPr lang="lt-LT" smtClean="0"/>
              <a:t>2015.03.06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91DD-639F-4C9F-80EC-A8CAF8058A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2930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4AF5-0954-4D67-8785-6E3CB8DEFF60}" type="datetimeFigureOut">
              <a:rPr lang="lt-LT" smtClean="0"/>
              <a:t>2015.03.06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91DD-639F-4C9F-80EC-A8CAF8058A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880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4AF5-0954-4D67-8785-6E3CB8DEFF60}" type="datetimeFigureOut">
              <a:rPr lang="lt-LT" smtClean="0"/>
              <a:t>2015.03.06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91DD-639F-4C9F-80EC-A8CAF8058A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1468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4AF5-0954-4D67-8785-6E3CB8DEFF60}" type="datetimeFigureOut">
              <a:rPr lang="lt-LT" smtClean="0"/>
              <a:t>2015.03.06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91DD-639F-4C9F-80EC-A8CAF8058A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6698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4AF5-0954-4D67-8785-6E3CB8DEFF60}" type="datetimeFigureOut">
              <a:rPr lang="lt-LT" smtClean="0"/>
              <a:t>2015.03.06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91DD-639F-4C9F-80EC-A8CAF8058A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091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4AF5-0954-4D67-8785-6E3CB8DEFF60}" type="datetimeFigureOut">
              <a:rPr lang="lt-LT" smtClean="0"/>
              <a:t>2015.03.06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91DD-639F-4C9F-80EC-A8CAF8058A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948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4AF5-0954-4D67-8785-6E3CB8DEFF60}" type="datetimeFigureOut">
              <a:rPr lang="lt-LT" smtClean="0"/>
              <a:t>2015.03.06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91DD-639F-4C9F-80EC-A8CAF8058A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682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4AF5-0954-4D67-8785-6E3CB8DEFF60}" type="datetimeFigureOut">
              <a:rPr lang="lt-LT" smtClean="0"/>
              <a:t>2015.03.06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91DD-639F-4C9F-80EC-A8CAF8058A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429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04AF5-0954-4D67-8785-6E3CB8DEFF60}" type="datetimeFigureOut">
              <a:rPr lang="lt-LT" smtClean="0"/>
              <a:t>2015.03.06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591DD-639F-4C9F-80EC-A8CAF8058AF4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29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alison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oyc.yale.ed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oniverse.org/" TargetMode="External"/><Relationship Id="rId2" Type="http://schemas.openxmlformats.org/officeDocument/2006/relationships/hyperlink" Target="http://www.etor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owdsourcing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etoro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" TargetMode="External"/><Relationship Id="rId2" Type="http://schemas.openxmlformats.org/officeDocument/2006/relationships/hyperlink" Target="https://www.courser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yc.yale.edu/" TargetMode="External"/><Relationship Id="rId4" Type="http://schemas.openxmlformats.org/officeDocument/2006/relationships/hyperlink" Target="http://alison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zooniverse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crowdsourcing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oursera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khanacademy.org/welcom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877569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lt-LT" b="1" dirty="0"/>
              <a:t>Kaip neišeinant iš namų gauti </a:t>
            </a:r>
            <a:r>
              <a:rPr lang="lt-LT" b="1" dirty="0" err="1"/>
              <a:t>Jeilio</a:t>
            </a:r>
            <a:r>
              <a:rPr lang="lt-LT" b="1" dirty="0"/>
              <a:t> universiteto sertifikatą... nemokamai?</a:t>
            </a:r>
            <a:br>
              <a:rPr lang="lt-LT" b="1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4691984" y="3042166"/>
            <a:ext cx="4016806" cy="1517134"/>
          </a:xfrm>
        </p:spPr>
        <p:txBody>
          <a:bodyPr>
            <a:normAutofit/>
          </a:bodyPr>
          <a:lstStyle/>
          <a:p>
            <a:pPr algn="r"/>
            <a:r>
              <a:rPr lang="lt-LT" sz="2000" dirty="0" smtClean="0"/>
              <a:t>Pristato psichologė, UK koordinatorė </a:t>
            </a:r>
            <a:r>
              <a:rPr lang="lt-LT" sz="2000" dirty="0" err="1" smtClean="0"/>
              <a:t>Uldė</a:t>
            </a:r>
            <a:r>
              <a:rPr lang="lt-LT" sz="2000" dirty="0" smtClean="0"/>
              <a:t> Sirtautaitė</a:t>
            </a:r>
            <a:endParaRPr lang="lt-LT" sz="2000" dirty="0"/>
          </a:p>
        </p:txBody>
      </p:sp>
      <p:pic>
        <p:nvPicPr>
          <p:cNvPr id="4" name="Paveikslėlis 3" descr="C:\Users\Psichologija\AppData\Local\Microsoft\Windows\Temporary Internet Files\Content.Word\Naujas paveikslėlis (2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4" y="4443095"/>
            <a:ext cx="1392555" cy="23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aveikslėlis 4" descr="C:\Users\Psichologija\AppData\Local\Microsoft\Windows\Temporary Internet Files\Content.Word\Naujas paveikslėlis (1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4" y="3998595"/>
            <a:ext cx="1360805" cy="2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aveikslėlis 5" descr="C:\Users\Psichologija\AppData\Local\Microsoft\Windows\Temporary Internet Files\Content.Word\Naujas paveikslėlis (4)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69" y="4447540"/>
            <a:ext cx="939800" cy="32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aveikslėlis 6" descr="C:\Users\Psichologija\AppData\Local\Microsoft\Windows\Temporary Internet Files\Content.Word\Naujas paveikslėlis (5).b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609" y="5241925"/>
            <a:ext cx="1299210" cy="29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aveikslėlis 7" descr="C:\Users\Psichologija\AppData\Local\Microsoft\Windows\Temporary Internet Files\Content.Word\Naujas paveikslėlis (6).b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94" y="4923790"/>
            <a:ext cx="2064385" cy="20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aveikslėlis 8" descr="C:\Users\Psichologija\AppData\Local\Microsoft\Windows\Temporary Internet Files\Content.Word\Naujas paveikslėlis (7).b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304" y="4766945"/>
            <a:ext cx="1300480" cy="35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aveikslėlis 9" descr="C:\Users\Psichologija\AppData\Local\Microsoft\Windows\Temporary Internet Files\Content.Word\Naujas paveikslėlis.b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889" y="5210175"/>
            <a:ext cx="1532255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aveikslėlis 10" descr="C:\Users\Psichologija\AppData\Local\Microsoft\Windows\Temporary Internet Files\Content.Word\Naujas paveikslėlis (8).bmp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14" y="5656580"/>
            <a:ext cx="1718310" cy="278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7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40" y="548680"/>
            <a:ext cx="918737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1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0"/>
            <a:ext cx="7466111" cy="663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05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http://alison.com/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26486"/>
            <a:ext cx="8229600" cy="427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6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60143" cy="604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1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hlinkClick r:id="rId2"/>
              </a:rPr>
              <a:t>http://oyc.yale.edu/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048672" cy="547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0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99392"/>
            <a:ext cx="6768751" cy="700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971600" y="1484784"/>
            <a:ext cx="1224136" cy="5472608"/>
          </a:xfrm>
          <a:prstGeom prst="rect">
            <a:avLst/>
          </a:prstGeom>
          <a:noFill/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826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2772"/>
            <a:ext cx="6984775" cy="676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9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Galimybės pabandyti tai, kas įdomu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http://www.etoro.com/</a:t>
            </a:r>
            <a:endParaRPr lang="lt-LT" dirty="0" smtClean="0"/>
          </a:p>
          <a:p>
            <a:r>
              <a:rPr lang="lt-LT" dirty="0" smtClean="0">
                <a:hlinkClick r:id="rId3"/>
              </a:rPr>
              <a:t>https://www.zooniverse.org/</a:t>
            </a:r>
            <a:endParaRPr lang="lt-LT" dirty="0" smtClean="0"/>
          </a:p>
          <a:p>
            <a:r>
              <a:rPr lang="lt-LT" dirty="0" smtClean="0">
                <a:hlinkClick r:id="rId4"/>
              </a:rPr>
              <a:t>http://www.crowdsourcing.org/</a:t>
            </a:r>
            <a:r>
              <a:rPr lang="lt-LT" dirty="0" smtClean="0"/>
              <a:t> </a:t>
            </a:r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937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>
                <a:hlinkClick r:id="rId2"/>
              </a:rPr>
              <a:t>http://www.etoro.com/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44408" cy="616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5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31076"/>
            <a:ext cx="7344816" cy="702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2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Internetinės studijos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https://www.coursera.org/</a:t>
            </a:r>
            <a:endParaRPr lang="lt-LT" dirty="0" smtClean="0"/>
          </a:p>
          <a:p>
            <a:r>
              <a:rPr lang="lt-LT" dirty="0" smtClean="0">
                <a:hlinkClick r:id="rId3"/>
              </a:rPr>
              <a:t>https://www.khanacademy.org/</a:t>
            </a:r>
            <a:endParaRPr lang="lt-LT" dirty="0" smtClean="0"/>
          </a:p>
          <a:p>
            <a:r>
              <a:rPr lang="lt-LT" dirty="0" smtClean="0">
                <a:hlinkClick r:id="rId4"/>
              </a:rPr>
              <a:t>http://alison.com/</a:t>
            </a:r>
            <a:endParaRPr lang="lt-LT" dirty="0" smtClean="0"/>
          </a:p>
          <a:p>
            <a:r>
              <a:rPr lang="lt-LT" dirty="0" smtClean="0">
                <a:hlinkClick r:id="rId5"/>
              </a:rPr>
              <a:t>http://oyc.yale.edu/</a:t>
            </a:r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915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93"/>
            <a:ext cx="7416824" cy="684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7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lt-LT" dirty="0" smtClean="0">
                <a:hlinkClick r:id="rId2"/>
              </a:rPr>
              <a:t>https://www.zooniverse.org/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353041" cy="583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9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984776" cy="661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as 3"/>
          <p:cNvSpPr/>
          <p:nvPr/>
        </p:nvSpPr>
        <p:spPr>
          <a:xfrm>
            <a:off x="6156176" y="1700808"/>
            <a:ext cx="1656184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280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6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7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272808" cy="677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as 3"/>
          <p:cNvSpPr/>
          <p:nvPr/>
        </p:nvSpPr>
        <p:spPr>
          <a:xfrm>
            <a:off x="2555776" y="4077072"/>
            <a:ext cx="1800200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95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6" y="260648"/>
            <a:ext cx="9255126" cy="612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0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" y="146745"/>
            <a:ext cx="8868939" cy="573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as 4"/>
          <p:cNvSpPr/>
          <p:nvPr/>
        </p:nvSpPr>
        <p:spPr>
          <a:xfrm>
            <a:off x="2195736" y="2204864"/>
            <a:ext cx="1872208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571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" y="-19568"/>
            <a:ext cx="9048017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4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http://www.crowdsourcing.org/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5429"/>
            <a:ext cx="8424936" cy="566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as 4"/>
          <p:cNvSpPr/>
          <p:nvPr/>
        </p:nvSpPr>
        <p:spPr>
          <a:xfrm>
            <a:off x="3059832" y="4941168"/>
            <a:ext cx="100811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5785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hlinkClick r:id="rId2"/>
              </a:rPr>
              <a:t>https://www.coursera.org/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3" y="1484784"/>
            <a:ext cx="930031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488832" cy="681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as 5"/>
          <p:cNvSpPr/>
          <p:nvPr/>
        </p:nvSpPr>
        <p:spPr>
          <a:xfrm>
            <a:off x="348632" y="1268760"/>
            <a:ext cx="1872208" cy="22261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Ovalas 8"/>
          <p:cNvSpPr/>
          <p:nvPr/>
        </p:nvSpPr>
        <p:spPr>
          <a:xfrm>
            <a:off x="348632" y="3356992"/>
            <a:ext cx="2063128" cy="3096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517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73" y="0"/>
            <a:ext cx="7301427" cy="685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755576" y="0"/>
            <a:ext cx="1944216" cy="5661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45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696744" cy="6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 descr="http://theblackswaninvestmentclub.com/AI/wp-content/uploads/2013/09/Screen-Shot-2013-09-04-at-6.50.43-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6824"/>
            <a:ext cx="7762875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09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>
                <a:hlinkClick r:id="rId2"/>
              </a:rPr>
              <a:t>https://www.khanacademy.org/</a:t>
            </a:r>
            <a:endParaRPr lang="lt-LT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8696" y="1340768"/>
            <a:ext cx="9192696" cy="487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1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9725"/>
            <a:ext cx="8184605" cy="675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as 3"/>
          <p:cNvSpPr/>
          <p:nvPr/>
        </p:nvSpPr>
        <p:spPr>
          <a:xfrm>
            <a:off x="1331640" y="476672"/>
            <a:ext cx="2016224" cy="2520280"/>
          </a:xfrm>
          <a:prstGeom prst="ellipse">
            <a:avLst/>
          </a:prstGeom>
          <a:noFill/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Stačiakampis 4"/>
          <p:cNvSpPr/>
          <p:nvPr/>
        </p:nvSpPr>
        <p:spPr>
          <a:xfrm>
            <a:off x="3779912" y="908720"/>
            <a:ext cx="4320480" cy="2232248"/>
          </a:xfrm>
          <a:prstGeom prst="rect">
            <a:avLst/>
          </a:prstGeom>
          <a:noFill/>
          <a:ln w="571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9456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82</Words>
  <Application>Microsoft Office PowerPoint</Application>
  <PresentationFormat>Demonstracija ekrane (4:3)</PresentationFormat>
  <Paragraphs>18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28</vt:i4>
      </vt:variant>
    </vt:vector>
  </HeadingPairs>
  <TitlesOfParts>
    <vt:vector size="29" baseType="lpstr">
      <vt:lpstr>Office tema</vt:lpstr>
      <vt:lpstr>Kaip neišeinant iš namų gauti Jeilio universiteto sertifikatą... nemokamai? </vt:lpstr>
      <vt:lpstr>Internetinės studijos</vt:lpstr>
      <vt:lpstr>https://www.coursera.org/ </vt:lpstr>
      <vt:lpstr>PowerPoint pristatymas</vt:lpstr>
      <vt:lpstr>PowerPoint pristatymas</vt:lpstr>
      <vt:lpstr>PowerPoint pristatymas</vt:lpstr>
      <vt:lpstr>PowerPoint pristatymas</vt:lpstr>
      <vt:lpstr>https://www.khanacademy.org/</vt:lpstr>
      <vt:lpstr>PowerPoint pristatymas</vt:lpstr>
      <vt:lpstr>PowerPoint pristatymas</vt:lpstr>
      <vt:lpstr>PowerPoint pristatymas</vt:lpstr>
      <vt:lpstr>http://alison.com/ </vt:lpstr>
      <vt:lpstr>PowerPoint pristatymas</vt:lpstr>
      <vt:lpstr>http://oyc.yale.edu/ </vt:lpstr>
      <vt:lpstr>PowerPoint pristatymas</vt:lpstr>
      <vt:lpstr>PowerPoint pristatymas</vt:lpstr>
      <vt:lpstr>Galimybės pabandyti tai, kas įdomu</vt:lpstr>
      <vt:lpstr>http://www.etoro.com/ </vt:lpstr>
      <vt:lpstr>PowerPoint pristatymas</vt:lpstr>
      <vt:lpstr>PowerPoint pristatymas</vt:lpstr>
      <vt:lpstr>https://www.zooniverse.org/ 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http://www.crowdsourcing.org/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Kaip neišeinant iš namų gauti Jeilio universiteto sertifikatą... nemokamai?</dc:title>
  <dc:creator>Psichologija</dc:creator>
  <cp:lastModifiedBy>Psichologija</cp:lastModifiedBy>
  <cp:revision>16</cp:revision>
  <dcterms:created xsi:type="dcterms:W3CDTF">2015-03-03T08:29:10Z</dcterms:created>
  <dcterms:modified xsi:type="dcterms:W3CDTF">2015-03-06T09:58:40Z</dcterms:modified>
</cp:coreProperties>
</file>